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168D02-B85D-7C30-5604-F7CBDF0CDE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F5C4288-FEA0-0529-2AC8-9E1B89DB233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68CB274-DBE7-E9B8-4007-F69EA32701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DC92E2C-126A-03FA-6171-5EB54FD7D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B169507-603E-2A8B-7157-4BC9CC4F34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0101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49C61C4-6994-02E2-192E-F52275C66D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0FDCFAA-515F-7CB1-1EAA-A7594C908A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DD68828-1E3C-4BBD-4EB6-2657EDD2CB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CBC33E63-4D1E-9BB5-F351-7881CF33C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02BDF4D-9735-41F1-CBC6-54D59B70F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33389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57E880CD-8703-C88A-09B7-0A772E465F2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93A3AF9-5DF8-6BD2-0F36-5607F9505A3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0DACE45-25A0-41BE-BEB0-B50E534895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F69D535-F506-E670-CCF1-3C4C6C540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22D7BD8-84BB-A49A-C5B9-9E3586E9C0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84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4C0740-9F45-5024-0FC3-D5A1282FB9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6A47490-255D-13C0-DA1B-B64A92E9510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73810D7-CE2C-3A0B-F91A-00BF2596CC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73AD70-86B2-8C2A-57BD-0487CB0FA6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7DC7D97-BCBC-8342-683A-EACBF70E2D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63114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EC3B291-67E9-6699-D8C0-D0FA3ABA29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0207EB7-2BA6-5C8D-0427-EFD6061DC3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090CDDA7-7E2E-9F12-C98B-855B23AFC2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CD8D216-E418-F837-8AE1-6F83930121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4B11F31-E791-7193-30D2-01F8DD6CA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59735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A4F3705-6B3F-5DDF-F3A5-DD4DD1F189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38A19B5C-AF51-06F0-AF24-FC17C24458F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1F1DE52-C600-39F4-C026-AF4DB46F92C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21E4C96-6393-84DE-7380-919A494FD2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C4204130-5F4D-59B2-96FE-E3643A879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B2EF727D-7AFC-3EC8-D886-79A192F070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3080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811E999-1FBD-6D02-C44F-E05863AC73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2B859D0-1E79-DADE-7B10-D2DA7EBC1B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7CCB3B9-94AC-D7D4-6D6E-46C0BF7D9A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16CFED0B-79AF-AE30-ED36-D553A9DFED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39CF8263-1550-7C70-2E3B-4163EA6A8B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1AEA8DA6-76F3-6A5A-D79E-458963C508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A4E64639-889F-02E8-A348-04330AC674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927C82FA-4D78-4703-8C76-AAC357B9A8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15644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3C2F3C-C9D0-2C64-E616-EBD5423667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87AB4A0-4438-786B-396D-C73141A11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A6E67B09-61EE-03EC-B9D1-F3EA7AD179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7F8F6DD3-62C2-1532-25D1-C75509F832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4497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B804F543-24ED-2933-6423-0780A523A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5B63ADE0-54F0-FEC7-55A2-A7DD4DFED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7B6468B2-1691-DFD3-2D10-29F2CC59B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02224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9820F0B-CD03-A3F9-C3F7-B4AD47704C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D5DD341-6312-6A7C-DE5E-6E409231EA5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5C845D14-EFC6-682E-BB3A-DA4C27946B6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769805F-71BD-DCB6-8B15-C6FCEBBB38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0FB9250-6892-C417-DEDC-28E22C349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889786BF-0A77-5F69-E4B7-F3F2FCDCC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84435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0D9C09-8FCD-795E-FE8E-9709F2C516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31B35C30-AED7-45EC-A2C7-75165E72C5E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56B5EB6-F37F-2CCB-CC82-6F99AAE2D5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F9648724-5190-1CFA-8CB9-211BB6491D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C878600-205F-A497-4CAE-F9BAD0D98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0C699E60-4A83-C836-333A-3F59A64BC7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06787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CB1018B-0568-C2BC-7C6B-6B8C8A822B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7084154-675A-FD85-7799-702DBEF2E0F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74F5589-5258-2334-0458-CE4DFBB050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78D2E0-8D5E-2C4E-9795-13B4F41C0833}" type="datetimeFigureOut">
              <a:rPr lang="ru-RU" smtClean="0"/>
              <a:t>18.03.2024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ED2A46C-DE6C-05F7-E133-D2FF774830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FCD4489-F2D6-52E7-9FCF-551C2671B9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31FDFF-A5B0-B648-8B48-5DAAA4F3C75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6418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F9463E38-6A6C-95F7-4252-95DD8368B2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81800"/>
          </a:xfrm>
          <a:prstGeom prst="rect">
            <a:avLst/>
          </a:prstGeom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8D167EDE-88F2-7E9F-AB91-BA72C9CFD4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</a:p>
        </p:txBody>
      </p:sp>
      <p:sp>
        <p:nvSpPr>
          <p:cNvPr id="11" name="Объект 10">
            <a:extLst>
              <a:ext uri="{FF2B5EF4-FFF2-40B4-BE49-F238E27FC236}">
                <a16:creationId xmlns:a16="http://schemas.microsoft.com/office/drawing/2014/main" id="{63428AC0-8636-454E-0678-D1C101349B37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u-RU" sz="2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22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учреждения «Детский сад </a:t>
            </a:r>
            <a:r>
              <a:rPr lang="ru-RU" sz="22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endParaRPr lang="en-GB" sz="22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GB" sz="2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2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Шовда» г. Грозный»</a:t>
            </a:r>
            <a:endParaRPr lang="ru-RU" sz="22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Бициевой</a:t>
            </a:r>
            <a:r>
              <a:rPr lang="ru-RU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Аминат </a:t>
            </a:r>
            <a:r>
              <a:rPr lang="ru-RU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Рамазановны</a:t>
            </a:r>
            <a:endParaRPr lang="ru-RU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Объект 14">
            <a:extLst>
              <a:ext uri="{FF2B5EF4-FFF2-40B4-BE49-F238E27FC236}">
                <a16:creationId xmlns:a16="http://schemas.microsoft.com/office/drawing/2014/main" id="{5B4C3966-0AAA-59F3-9802-B92DCC568063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6172202" y="1690688"/>
            <a:ext cx="5334000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49345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EE635E2-9551-8D8E-E211-108E9A860A8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D70FBBBB-8346-83F9-E0C2-8449D76246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758" y="497882"/>
            <a:ext cx="4403558" cy="586223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25120735-392E-AA60-DCCB-90136262A1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0686" y="497882"/>
            <a:ext cx="4952998" cy="5862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37501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8348593-90E0-E136-9C1A-9FDD304EEED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664E89D0-3C92-800D-7034-C08949F2E3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2470652"/>
            <a:ext cx="10515600" cy="1325563"/>
          </a:xfrm>
        </p:spPr>
        <p:txBody>
          <a:bodyPr>
            <a:normAutofit/>
          </a:bodyPr>
          <a:lstStyle/>
          <a:p>
            <a:r>
              <a:rPr lang="ru-RU" sz="6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внимание!!!</a:t>
            </a:r>
          </a:p>
        </p:txBody>
      </p:sp>
    </p:spTree>
    <p:extLst>
      <p:ext uri="{BB962C8B-B14F-4D97-AF65-F5344CB8AC3E}">
        <p14:creationId xmlns:p14="http://schemas.microsoft.com/office/powerpoint/2010/main" val="9651547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B67DF6F-1FB9-115C-04B0-0D083DC7478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sp>
        <p:nvSpPr>
          <p:cNvPr id="11" name="Заголовок 10">
            <a:extLst>
              <a:ext uri="{FF2B5EF4-FFF2-40B4-BE49-F238E27FC236}">
                <a16:creationId xmlns:a16="http://schemas.microsoft.com/office/drawing/2014/main" id="{C16C1CF1-1652-7994-8180-CBE189BA1C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Педагогическое кредо</a:t>
            </a:r>
          </a:p>
        </p:txBody>
      </p:sp>
      <p:sp>
        <p:nvSpPr>
          <p:cNvPr id="12" name="Объект 11">
            <a:extLst>
              <a:ext uri="{FF2B5EF4-FFF2-40B4-BE49-F238E27FC236}">
                <a16:creationId xmlns:a16="http://schemas.microsoft.com/office/drawing/2014/main" id="{025A1D76-65A8-4E62-B78F-CC999EB3AD0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105526" y="1825625"/>
            <a:ext cx="3914274" cy="4351338"/>
          </a:xfrm>
        </p:spPr>
        <p:txBody>
          <a:bodyPr/>
          <a:lstStyle/>
          <a:p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•Воспитание - это менее всего слова, то есть слова в последнюю очередь,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прежде поступок,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действие, пример».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А. Маркуша</a:t>
            </a:r>
            <a:endParaRPr lang="ru-RU" sz="1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6" name="Объект 15">
            <a:extLst>
              <a:ext uri="{FF2B5EF4-FFF2-40B4-BE49-F238E27FC236}">
                <a16:creationId xmlns:a16="http://schemas.microsoft.com/office/drawing/2014/main" id="{DD479F6D-6D88-BC0F-8349-0F2CB24EFA7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4502813" y="2571792"/>
            <a:ext cx="6125083" cy="3907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786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986B229-CD24-A197-8598-21EDD9A80F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74E308FA-4556-AC13-AE3A-D32C34D99A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56631" y="407194"/>
            <a:ext cx="9144000" cy="1431925"/>
          </a:xfrm>
        </p:spPr>
        <p:txBody>
          <a:bodyPr>
            <a:normAutofit/>
          </a:bodyPr>
          <a:lstStyle/>
          <a:p>
            <a:r>
              <a:rPr lang="ru-RU" sz="30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ОБЩАЯ ИНФОРМАЦИЯ</a:t>
            </a:r>
            <a:br>
              <a:rPr lang="ru-RU" sz="3000" b="1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000" b="1" dirty="0">
              <a:solidFill>
                <a:srgbClr val="7030A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одзаголовок 8">
            <a:extLst>
              <a:ext uri="{FF2B5EF4-FFF2-40B4-BE49-F238E27FC236}">
                <a16:creationId xmlns:a16="http://schemas.microsoft.com/office/drawing/2014/main" id="{B70BC6B6-9DEA-E7DE-07AF-A3E69493FF7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839119"/>
            <a:ext cx="9144000" cy="3510756"/>
          </a:xfrm>
        </p:spPr>
        <p:txBody>
          <a:bodyPr>
            <a:noAutofit/>
          </a:bodyPr>
          <a:lstStyle/>
          <a:p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Фамилия, имя, отчество: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Бициева</a:t>
            </a:r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Аминат </a:t>
            </a:r>
            <a:r>
              <a:rPr lang="ru-RU" sz="1700" b="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Рамазановна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Должность: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Место работы: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Государственное бюджетное дошкольное образовательное учреждения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«Детский сад </a:t>
            </a:r>
            <a:r>
              <a:rPr lang="en-GB" sz="1700" b="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Nol</a:t>
            </a:r>
            <a:r>
              <a:rPr lang="en-GB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Шовда» г. Грозный»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Шейх-Мансуровский</a:t>
            </a:r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район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Образование: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 Профессиональное</a:t>
            </a:r>
            <a:endParaRPr lang="ru-RU" sz="1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454893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583D8A63-80C0-0B2B-D037-CD92F506AE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99" y="76200"/>
            <a:ext cx="12192000" cy="67056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35ECB913-33AA-2727-AA66-853CF148E8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695325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5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СТУПЕНИ ОБРАЗОВАНИЯ:</a:t>
            </a:r>
            <a:br>
              <a:rPr lang="ru-RU" sz="25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5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Текст 7">
            <a:extLst>
              <a:ext uri="{FF2B5EF4-FFF2-40B4-BE49-F238E27FC236}">
                <a16:creationId xmlns:a16="http://schemas.microsoft.com/office/drawing/2014/main" id="{CA89D647-BC51-ECDB-818D-CB57D1A9BA2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517106" y="1755376"/>
            <a:ext cx="5157787" cy="1673624"/>
          </a:xfrm>
        </p:spPr>
        <p:txBody>
          <a:bodyPr>
            <a:normAutofit fontScale="25000" lnSpcReduction="20000"/>
          </a:bodyPr>
          <a:lstStyle/>
          <a:p>
            <a:r>
              <a:rPr lang="ru-RU" sz="5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Среднее: Частная образовательная </a:t>
            </a:r>
            <a:r>
              <a:rPr lang="ru-RU" sz="5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ортамизация</a:t>
            </a:r>
            <a:r>
              <a:rPr lang="ru-RU" sz="5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высше</a:t>
            </a:r>
            <a:r>
              <a:rPr lang="ru-RU" sz="5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«Социально-педагогический </a:t>
            </a:r>
            <a:r>
              <a:rPr lang="ru-RU" sz="5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инсти</a:t>
            </a:r>
            <a:r>
              <a:rPr lang="ru-RU" sz="5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г:Дердент</a:t>
            </a:r>
            <a:endParaRPr lang="ru-RU" sz="5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b="0" i="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Професвиональная</a:t>
            </a:r>
            <a:r>
              <a:rPr lang="ru-RU" sz="5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переподготовка :</a:t>
            </a:r>
            <a:endParaRPr lang="ru-RU" sz="5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Современный институт дополнительного профессионального образования.</a:t>
            </a:r>
            <a:endParaRPr lang="ru-RU" sz="5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56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«Педагогическая деятельность в рамках реализации ФГОС дошкольного образования» г. Рязань 2019</a:t>
            </a:r>
            <a:endParaRPr lang="ru-RU" sz="56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4" name="Объект 13">
            <a:extLst>
              <a:ext uri="{FF2B5EF4-FFF2-40B4-BE49-F238E27FC236}">
                <a16:creationId xmlns:a16="http://schemas.microsoft.com/office/drawing/2014/main" id="{2A13B512-87CE-460B-1E7E-621BC07C9C8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820662" y="3234079"/>
            <a:ext cx="5275338" cy="3543300"/>
          </a:xfrm>
          <a:prstGeom prst="rect">
            <a:avLst/>
          </a:prstGeom>
        </p:spPr>
      </p:pic>
      <p:pic>
        <p:nvPicPr>
          <p:cNvPr id="17" name="Объект 16">
            <a:extLst>
              <a:ext uri="{FF2B5EF4-FFF2-40B4-BE49-F238E27FC236}">
                <a16:creationId xmlns:a16="http://schemas.microsoft.com/office/drawing/2014/main" id="{796F6EB1-5661-8672-116B-DC1143C3EF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4"/>
          <a:stretch>
            <a:fillRect/>
          </a:stretch>
        </p:blipFill>
        <p:spPr>
          <a:xfrm>
            <a:off x="6388957" y="3306822"/>
            <a:ext cx="5726844" cy="354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1519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ECE20C4-144D-5F36-94E4-F1BCF2D5EA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0" name="Заголовок 9">
            <a:extLst>
              <a:ext uri="{FF2B5EF4-FFF2-40B4-BE49-F238E27FC236}">
                <a16:creationId xmlns:a16="http://schemas.microsoft.com/office/drawing/2014/main" id="{6F14974B-0E04-A089-EEC8-D3CFC4C390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891631" y="504492"/>
            <a:ext cx="9144000" cy="635752"/>
          </a:xfrm>
        </p:spPr>
        <p:txBody>
          <a:bodyPr>
            <a:normAutofit/>
          </a:bodyPr>
          <a:lstStyle/>
          <a:p>
            <a:r>
              <a:rPr lang="ru-RU" sz="18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профессиональной деятельности:</a:t>
            </a:r>
            <a:endParaRPr lang="ru-RU" sz="1800" b="1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одзаголовок 10">
            <a:extLst>
              <a:ext uri="{FF2B5EF4-FFF2-40B4-BE49-F238E27FC236}">
                <a16:creationId xmlns:a16="http://schemas.microsoft.com/office/drawing/2014/main" id="{4F4033D2-63FB-3501-9452-77A070689DF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891631" y="1276396"/>
            <a:ext cx="9144000" cy="1655762"/>
          </a:xfrm>
        </p:spPr>
        <p:txBody>
          <a:bodyPr>
            <a:normAutofit fontScale="32500" lnSpcReduction="20000"/>
          </a:bodyPr>
          <a:lstStyle/>
          <a:p>
            <a:r>
              <a:rPr lang="ru-RU" sz="29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Чеченский государственный педагогический университет</a:t>
            </a:r>
            <a:endParaRPr lang="ru-RU" sz="2900" b="1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«Современные технологии н методики работы с детьми дошкольного возраста в соответствии с ФГОС ДО» 2018 (72-часа)</a:t>
            </a:r>
            <a:endParaRPr lang="ru-RU" sz="3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8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Чеченский государственный педагогический университет</a:t>
            </a:r>
            <a:endParaRPr lang="ru-RU" sz="38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70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«Обучен</a:t>
            </a:r>
            <a:r>
              <a:rPr lang="ru-RU" sz="3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ие педагогических работников навыкам оказания первой помощи» 2019 (72-часа)</a:t>
            </a:r>
            <a:endParaRPr lang="ru-RU" sz="3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9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ООО «Центр </a:t>
            </a:r>
            <a:r>
              <a:rPr lang="ru-RU" sz="2900" b="1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инновационного</a:t>
            </a:r>
            <a:r>
              <a:rPr lang="ru-RU" sz="29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образования и воспитания»</a:t>
            </a:r>
            <a:endParaRPr lang="ru-RU" sz="2900" b="1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37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-Организация зашиты детей от видов информации, распространяемой по средством сети «Интернет» причиняющий вред здоровью и развитию детей. 2020 г. (16 часов)</a:t>
            </a:r>
            <a:endParaRPr lang="ru-RU" sz="37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914CF372-5E20-EE8E-6548-D18856E111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 flipV="1">
            <a:off x="423556" y="3104050"/>
            <a:ext cx="3247190" cy="3592539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36B4DAAE-2624-07CF-5769-A19D83E860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749971" y="2938334"/>
            <a:ext cx="3247191" cy="392397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EDA1A763-2841-9B3D-FE6E-536209494D9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8565500" y="3123161"/>
            <a:ext cx="3280794" cy="317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73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0C5355-1829-C39A-E8A3-B443CEC7F1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7056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E6A5637C-1EC9-6535-3A6E-BF54E05D85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05906" y="-80964"/>
            <a:ext cx="6111766" cy="1431299"/>
          </a:xfrm>
        </p:spPr>
        <p:txBody>
          <a:bodyPr>
            <a:normAutofit/>
          </a:bodyPr>
          <a:lstStyle/>
          <a:p>
            <a:r>
              <a:rPr lang="ru-RU" sz="21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профессионально!</a:t>
            </a:r>
            <a:br>
              <a:rPr lang="ru-RU" sz="21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1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деятельности:</a:t>
            </a:r>
            <a:endParaRPr lang="ru-RU" sz="2100" b="1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Текст 8">
            <a:extLst>
              <a:ext uri="{FF2B5EF4-FFF2-40B4-BE49-F238E27FC236}">
                <a16:creationId xmlns:a16="http://schemas.microsoft.com/office/drawing/2014/main" id="{967320C4-F885-D66C-DC7E-F266876E378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070643" y="1497169"/>
            <a:ext cx="5742114" cy="803431"/>
          </a:xfrm>
        </p:spPr>
        <p:txBody>
          <a:bodyPr/>
          <a:lstStyle/>
          <a:p>
            <a:r>
              <a:rPr lang="ru-RU" sz="110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Участие в </a:t>
            </a:r>
            <a:r>
              <a:rPr lang="ru-RU" sz="1100" i="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12-ти</a:t>
            </a:r>
            <a:r>
              <a:rPr lang="ru-RU" sz="110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онлайн конференциях Большого фестиваля дошкольного образования «Воспитатели России» с 14 по</a:t>
            </a:r>
            <a:endParaRPr lang="ru-RU" sz="11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4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27 мая 2020г</a:t>
            </a:r>
            <a:endParaRPr lang="ru-RU" sz="14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12" name="Объект 11">
            <a:extLst>
              <a:ext uri="{FF2B5EF4-FFF2-40B4-BE49-F238E27FC236}">
                <a16:creationId xmlns:a16="http://schemas.microsoft.com/office/drawing/2014/main" id="{774E2F67-0C9E-7066-689A-29A976F3CE7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540000" y="2930128"/>
            <a:ext cx="6377672" cy="3775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68125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790527F4-B475-B569-C839-802FF307F7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192000" cy="6705600"/>
          </a:xfrm>
          <a:prstGeom prst="rect">
            <a:avLst/>
          </a:prstGeom>
        </p:spPr>
      </p:pic>
      <p:sp>
        <p:nvSpPr>
          <p:cNvPr id="8" name="Заголовок 7">
            <a:extLst>
              <a:ext uri="{FF2B5EF4-FFF2-40B4-BE49-F238E27FC236}">
                <a16:creationId xmlns:a16="http://schemas.microsoft.com/office/drawing/2014/main" id="{8C2B24D4-3234-833D-36ED-FD9152BB1C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6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Мои награды и достижения.</a:t>
            </a:r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107D625-ED09-A386-2B5C-8DB2EB3CB8E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5160" y="1979613"/>
            <a:ext cx="2952208" cy="410257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A0CD9CBB-E477-E1E1-ECEB-F7CA4097D71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591" y="2006349"/>
            <a:ext cx="2952209" cy="407583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D857F725-22A0-8F0E-FCCC-FFFEC1DAD9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5538" y="1979612"/>
            <a:ext cx="2952208" cy="4102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0935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BE9F9A-78EA-F0EB-3741-290BC82A422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76200"/>
            <a:ext cx="12466053" cy="6705600"/>
          </a:xfrm>
          <a:prstGeom prst="rect">
            <a:avLst/>
          </a:prstGeo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2B04C6D3-310F-19FE-1374-45917B35B1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В </a:t>
            </a:r>
            <a:r>
              <a:rPr lang="ru-RU" sz="2800" b="1" i="0" dirty="0" err="1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КОРРЕКЦИОННО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РАЗВИВАЮЩЕМ </a:t>
            </a:r>
            <a:br>
              <a:rPr lang="ru-RU" sz="28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ПРОЦЕССЕ ПРОГРАМ</a:t>
            </a:r>
            <a:r>
              <a:rPr lang="ru-RU" sz="2800" b="1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</a:t>
            </a:r>
            <a:r>
              <a:rPr lang="ru-RU" sz="2800" b="1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br>
              <a:rPr lang="ru-RU" sz="2800" b="1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b="1" dirty="0">
              <a:solidFill>
                <a:schemeClr val="accent6">
                  <a:lumMod val="7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Объект 6">
            <a:extLst>
              <a:ext uri="{FF2B5EF4-FFF2-40B4-BE49-F238E27FC236}">
                <a16:creationId xmlns:a16="http://schemas.microsoft.com/office/drawing/2014/main" id="{4035D4CA-39A5-6BB6-D564-374D4F5F6C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9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Весь образовательный процесс построен с учетом особенностей</a:t>
            </a:r>
            <a:endParaRPr lang="ru-RU" sz="19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900" b="0" i="0" dirty="0">
                <a:solidFill>
                  <a:schemeClr val="accent6">
                    <a:lumMod val="75000"/>
                  </a:schemeClr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Федеральной образовательной программы</a:t>
            </a:r>
            <a:endParaRPr lang="ru-RU" sz="1900" dirty="0">
              <a:solidFill>
                <a:schemeClr val="accent6">
                  <a:lumMod val="75000"/>
                </a:schemeClr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92460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13D73A1-FBBA-D7F2-39D6-7464B655D1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6200"/>
            <a:ext cx="12432632" cy="6705600"/>
          </a:xfrm>
          <a:prstGeom prst="rect">
            <a:avLst/>
          </a:prstGeom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id="{1AB65F30-6599-34C1-E250-8E05685F0F5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-309562"/>
            <a:ext cx="9144000" cy="2387600"/>
          </a:xfrm>
        </p:spPr>
        <p:txBody>
          <a:bodyPr>
            <a:normAutofit/>
          </a:bodyPr>
          <a:lstStyle/>
          <a:p>
            <a:r>
              <a:rPr lang="ru-RU" sz="4300" b="1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Формы организации образовательной деятельности</a:t>
            </a:r>
            <a:br>
              <a:rPr lang="ru-RU" dirty="0">
                <a:effectLst/>
                <a:latin typeface="Helvetica" pitchFamily="2" charset="0"/>
              </a:rPr>
            </a:br>
            <a:endParaRPr lang="ru-RU" dirty="0"/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id="{C6258000-1B0C-25D3-366E-20C3454D29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1250157"/>
            <a:ext cx="9144000" cy="1655762"/>
          </a:xfrm>
        </p:spPr>
        <p:txBody>
          <a:bodyPr/>
          <a:lstStyle/>
          <a:p>
            <a:r>
              <a:rPr lang="ru-RU" sz="16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Организованная образовательна деятельность.</a:t>
            </a:r>
            <a:endParaRPr lang="ru-RU" sz="16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6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Реализуется через </a:t>
            </a:r>
            <a:r>
              <a:rPr lang="ru-RU" sz="1600" b="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заняня</a:t>
            </a:r>
            <a:r>
              <a:rPr lang="ru-RU" sz="16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, имеющие гибкую структуру, </a:t>
            </a:r>
            <a:r>
              <a:rPr lang="ru-RU" sz="1600" b="0" i="0" dirty="0" err="1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разработаннуюс</a:t>
            </a:r>
            <a:r>
              <a:rPr lang="ru-RU" sz="1600" b="0" i="0" dirty="0">
                <a:solidFill>
                  <a:srgbClr val="7030A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учетом возрастных и индивидуальных особенностей детей</a:t>
            </a:r>
            <a:endParaRPr lang="ru-RU" sz="1600" dirty="0">
              <a:solidFill>
                <a:srgbClr val="7030A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1A887F5F-3B6C-D68B-2E65-1EA644A253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842" y="2605672"/>
            <a:ext cx="3925065" cy="3708929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7EE350D-D2C7-8C49-FCA2-AB868063AA2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59032" y="2574228"/>
            <a:ext cx="4542126" cy="370892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BD41BD8-1E1A-C461-90A4-9CB92C0E7B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7561" y="3251995"/>
            <a:ext cx="4937509" cy="3527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42475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Широкоэкранный</PresentationFormat>
  <Slides>11</Slides>
  <Notes>0</Notes>
  <HiddenSlides>0</HiddenSlide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Портфолио</vt:lpstr>
      <vt:lpstr>Педагогическое кредо</vt:lpstr>
      <vt:lpstr>ОБЩАЯ ИНФОРМАЦИЯ </vt:lpstr>
      <vt:lpstr>СТУПЕНИ ОБРАЗОВАНИЯ: </vt:lpstr>
      <vt:lpstr>Повышение качества профессиональной деятельности:</vt:lpstr>
      <vt:lpstr>Повышение качества профессионально! деятельности:</vt:lpstr>
      <vt:lpstr>Мои награды и достижения.</vt:lpstr>
      <vt:lpstr>РЕАЛИЗУЕМЫЕ В КОРРЕКЦИОННО РАЗВИВАЮЩЕМ  ПРОЦЕССЕ ПРОГРАММЫ » </vt:lpstr>
      <vt:lpstr>Формы организации образовательной деятельности </vt:lpstr>
      <vt:lpstr>Презентация PowerPoint</vt:lpstr>
      <vt:lpstr>Спасибо за внимание!!!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Портфолио</dc:title>
  <dc:creator>седа ибрагимова</dc:creator>
  <cp:lastModifiedBy>седа ибрагимова</cp:lastModifiedBy>
  <cp:revision>1</cp:revision>
  <dcterms:created xsi:type="dcterms:W3CDTF">2024-03-18T12:58:46Z</dcterms:created>
  <dcterms:modified xsi:type="dcterms:W3CDTF">2024-03-18T13:56:40Z</dcterms:modified>
</cp:coreProperties>
</file>